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p:cViewPr varScale="1">
        <p:scale>
          <a:sx n="60" d="100"/>
          <a:sy n="60" d="100"/>
        </p:scale>
        <p:origin x="3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1/8/2015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1/8/2015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Letter To My Dream Reader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49363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1074" y="401053"/>
            <a:ext cx="160421" cy="369332"/>
          </a:xfrm>
          <a:prstGeom prst="rect">
            <a:avLst/>
          </a:prstGeom>
          <a:noFill/>
        </p:spPr>
        <p:txBody>
          <a:bodyPr wrap="square" rtlCol="0">
            <a:spAutoFit/>
          </a:bodyPr>
          <a:lstStyle/>
          <a:p>
            <a:endParaRPr lang="en-US" dirty="0"/>
          </a:p>
        </p:txBody>
      </p:sp>
      <p:sp>
        <p:nvSpPr>
          <p:cNvPr id="3" name="TextBox 2"/>
          <p:cNvSpPr txBox="1"/>
          <p:nvPr/>
        </p:nvSpPr>
        <p:spPr>
          <a:xfrm>
            <a:off x="1732548" y="2422358"/>
            <a:ext cx="8470231" cy="2308324"/>
          </a:xfrm>
          <a:prstGeom prst="rect">
            <a:avLst/>
          </a:prstGeom>
          <a:noFill/>
        </p:spPr>
        <p:txBody>
          <a:bodyPr wrap="square" rtlCol="0">
            <a:spAutoFit/>
          </a:bodyPr>
          <a:lstStyle/>
          <a:p>
            <a:r>
              <a:rPr lang="en-US" sz="2400" dirty="0" smtClean="0"/>
              <a:t>It is a joy to explore the world through your eyes. Everything is seen with wonder and excitement. Hearing the question “What’s that” in that little voice makes me smile. I felt the same with your mother and uncle has they began their exploration of the world around them.</a:t>
            </a:r>
          </a:p>
          <a:p>
            <a:r>
              <a:rPr lang="en-US" sz="2400" dirty="0" smtClean="0"/>
              <a:t>Every twinkle in your eye, every little side-eye smile signals the brain-circuitry is firing on all cylinders.</a:t>
            </a:r>
          </a:p>
        </p:txBody>
      </p:sp>
    </p:spTree>
    <p:extLst>
      <p:ext uri="{BB962C8B-B14F-4D97-AF65-F5344CB8AC3E}">
        <p14:creationId xmlns:p14="http://schemas.microsoft.com/office/powerpoint/2010/main" val="4218164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5284" y="2503711"/>
            <a:ext cx="6096000" cy="2246769"/>
          </a:xfrm>
          <a:prstGeom prst="rect">
            <a:avLst/>
          </a:prstGeom>
        </p:spPr>
        <p:txBody>
          <a:bodyPr>
            <a:spAutoFit/>
          </a:bodyPr>
          <a:lstStyle/>
          <a:p>
            <a:r>
              <a:rPr lang="en-US" sz="2000" dirty="0"/>
              <a:t>My dream for you is that you never lose that curiosity, that desire to learn and experience  new things. You have no fear. Move through your life with confidence and wisdom. Rely on your </a:t>
            </a:r>
            <a:r>
              <a:rPr lang="en-US" sz="2000" dirty="0" smtClean="0"/>
              <a:t>parents’ </a:t>
            </a:r>
            <a:r>
              <a:rPr lang="en-US" sz="2000" dirty="0"/>
              <a:t>teaching and guidance. There may be times in your life that you disagree with them but don’t every discount their wisdom. Remember, they have been where you have yet to go.</a:t>
            </a:r>
            <a:endParaRPr lang="en-US" sz="2000" dirty="0"/>
          </a:p>
        </p:txBody>
      </p:sp>
    </p:spTree>
    <p:extLst>
      <p:ext uri="{BB962C8B-B14F-4D97-AF65-F5344CB8AC3E}">
        <p14:creationId xmlns:p14="http://schemas.microsoft.com/office/powerpoint/2010/main" val="3131850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41558" y="1684421"/>
            <a:ext cx="5534526" cy="461665"/>
          </a:xfrm>
          <a:prstGeom prst="rect">
            <a:avLst/>
          </a:prstGeom>
          <a:noFill/>
        </p:spPr>
        <p:txBody>
          <a:bodyPr wrap="square" rtlCol="0">
            <a:spAutoFit/>
          </a:bodyPr>
          <a:lstStyle/>
          <a:p>
            <a:r>
              <a:rPr lang="en-US" sz="2400" dirty="0" smtClean="0"/>
              <a:t>Remember, Grandma loves you.</a:t>
            </a:r>
            <a:endParaRPr lang="en-US" sz="2400" dirty="0"/>
          </a:p>
        </p:txBody>
      </p:sp>
      <p:sp>
        <p:nvSpPr>
          <p:cNvPr id="4" name="Heart 3"/>
          <p:cNvSpPr/>
          <p:nvPr/>
        </p:nvSpPr>
        <p:spPr>
          <a:xfrm>
            <a:off x="7860632" y="1828800"/>
            <a:ext cx="352926" cy="317286"/>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46623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17</TotalTime>
  <Words>161</Words>
  <Application>Microsoft Office PowerPoint</Application>
  <PresentationFormat>Widescreen</PresentationFormat>
  <Paragraphs>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Trebuchet MS</vt:lpstr>
      <vt:lpstr>Tw Cen MT</vt:lpstr>
      <vt:lpstr>Circuit</vt:lpstr>
      <vt:lpstr>A Letter To My Dream Reader</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Letter To My Dream Reader</dc:title>
  <dc:creator>Eagles Wings Community Outreach Center</dc:creator>
  <cp:lastModifiedBy>Eagles Wings Community Outreach Center</cp:lastModifiedBy>
  <cp:revision>2</cp:revision>
  <dcterms:created xsi:type="dcterms:W3CDTF">2015-01-08T16:51:15Z</dcterms:created>
  <dcterms:modified xsi:type="dcterms:W3CDTF">2015-01-08T17:09:06Z</dcterms:modified>
</cp:coreProperties>
</file>